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y="20574000" cx="36576000"/>
  <p:notesSz cx="6858000" cy="9144000"/>
  <p:embeddedFontLst>
    <p:embeddedFont>
      <p:font typeface="Libre Franklin"/>
      <p:regular r:id="rId14"/>
      <p:bold r:id="rId15"/>
      <p:italic r:id="rId16"/>
      <p:boldItalic r:id="rId17"/>
    </p:embeddedFont>
    <p:embeddedFont>
      <p:font typeface="Montserrat"/>
      <p:regular r:id="rId18"/>
      <p:bold r:id="rId19"/>
      <p:italic r:id="rId20"/>
      <p:boldItalic r:id="rId2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22" roundtripDataSignature="AMtx7mj+raXOfrqFqrgGPHOLC55aVp4aw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Montserrat-italic.fntdata"/><Relationship Id="rId11" Type="http://schemas.openxmlformats.org/officeDocument/2006/relationships/slide" Target="slides/slide6.xml"/><Relationship Id="rId22" Type="http://customschemas.google.com/relationships/presentationmetadata" Target="metadata"/><Relationship Id="rId10" Type="http://schemas.openxmlformats.org/officeDocument/2006/relationships/slide" Target="slides/slide5.xml"/><Relationship Id="rId21" Type="http://schemas.openxmlformats.org/officeDocument/2006/relationships/font" Target="fonts/Montserrat-boldItalic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LibreFranklin-bold.fntdata"/><Relationship Id="rId14" Type="http://schemas.openxmlformats.org/officeDocument/2006/relationships/font" Target="fonts/LibreFranklin-regular.fntdata"/><Relationship Id="rId17" Type="http://schemas.openxmlformats.org/officeDocument/2006/relationships/font" Target="fonts/LibreFranklin-boldItalic.fntdata"/><Relationship Id="rId16" Type="http://schemas.openxmlformats.org/officeDocument/2006/relationships/font" Target="fonts/LibreFranklin-italic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Montserrat-bold.fntdata"/><Relationship Id="rId6" Type="http://schemas.openxmlformats.org/officeDocument/2006/relationships/slide" Target="slides/slide1.xml"/><Relationship Id="rId18" Type="http://schemas.openxmlformats.org/officeDocument/2006/relationships/font" Target="fonts/Montserrat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" name="Google Shape;109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" name="Google Shape;121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" name="Google Shape;132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" name="Google Shape;143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4" name="Google Shape;154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" name="Google Shape;165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1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1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2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3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3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1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4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14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1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5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15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15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15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1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7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7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17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1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8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8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8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9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0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0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2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2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9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Relationship Id="rId4" Type="http://schemas.openxmlformats.org/officeDocument/2006/relationships/image" Target="../media/image3.png"/><Relationship Id="rId5" Type="http://schemas.openxmlformats.org/officeDocument/2006/relationships/image" Target="../media/image2.jpg"/><Relationship Id="rId6" Type="http://schemas.openxmlformats.org/officeDocument/2006/relationships/image" Target="../media/image1.png"/><Relationship Id="rId7" Type="http://schemas.openxmlformats.org/officeDocument/2006/relationships/image" Target="../media/image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304800" y="228600"/>
            <a:ext cx="8534400" cy="3200400"/>
          </a:xfrm>
          <a:custGeom>
            <a:rect b="b" l="l" r="r" t="t"/>
            <a:pathLst>
              <a:path extrusionOk="0" h="1711721" w="5738473">
                <a:moveTo>
                  <a:pt x="0" y="0"/>
                </a:moveTo>
                <a:lnTo>
                  <a:pt x="5738474" y="0"/>
                </a:lnTo>
                <a:lnTo>
                  <a:pt x="5738474" y="1711720"/>
                </a:lnTo>
                <a:lnTo>
                  <a:pt x="0" y="171172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85" name="Google Shape;85;p1"/>
          <p:cNvSpPr/>
          <p:nvPr/>
        </p:nvSpPr>
        <p:spPr>
          <a:xfrm>
            <a:off x="0" y="18081797"/>
            <a:ext cx="36576000" cy="2492203"/>
          </a:xfrm>
          <a:custGeom>
            <a:rect b="b" l="l" r="r" t="t"/>
            <a:pathLst>
              <a:path extrusionOk="0" h="445336" w="6535822">
                <a:moveTo>
                  <a:pt x="0" y="0"/>
                </a:moveTo>
                <a:lnTo>
                  <a:pt x="6535822" y="0"/>
                </a:lnTo>
                <a:lnTo>
                  <a:pt x="6535822" y="445336"/>
                </a:lnTo>
                <a:lnTo>
                  <a:pt x="0" y="445336"/>
                </a:lnTo>
                <a:close/>
              </a:path>
            </a:pathLst>
          </a:custGeom>
          <a:solidFill>
            <a:srgbClr val="992361"/>
          </a:solidFill>
          <a:ln>
            <a:noFill/>
          </a:ln>
        </p:spPr>
      </p:sp>
      <p:sp>
        <p:nvSpPr>
          <p:cNvPr id="86" name="Google Shape;86;p1"/>
          <p:cNvSpPr txBox="1"/>
          <p:nvPr/>
        </p:nvSpPr>
        <p:spPr>
          <a:xfrm>
            <a:off x="14378861" y="18105460"/>
            <a:ext cx="7818279" cy="6413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77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Ramaiah Institute of Technology</a:t>
            </a:r>
            <a:endParaRPr/>
          </a:p>
        </p:txBody>
      </p:sp>
      <p:sp>
        <p:nvSpPr>
          <p:cNvPr id="87" name="Google Shape;87;p1"/>
          <p:cNvSpPr txBox="1"/>
          <p:nvPr/>
        </p:nvSpPr>
        <p:spPr>
          <a:xfrm>
            <a:off x="13812768" y="19125220"/>
            <a:ext cx="8950465" cy="44727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622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Vidya Soudha, MSR Nagar,Mathikere, Bengaluru - 54</a:t>
            </a:r>
            <a:endParaRPr/>
          </a:p>
        </p:txBody>
      </p:sp>
      <p:sp>
        <p:nvSpPr>
          <p:cNvPr id="88" name="Google Shape;88;p1"/>
          <p:cNvSpPr txBox="1"/>
          <p:nvPr/>
        </p:nvSpPr>
        <p:spPr>
          <a:xfrm>
            <a:off x="13594226" y="18737240"/>
            <a:ext cx="9387549" cy="3975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4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295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(Autonomous Institute, Affiliated to VTU, Belgaum)</a:t>
            </a:r>
            <a:endParaRPr/>
          </a:p>
        </p:txBody>
      </p:sp>
      <p:sp>
        <p:nvSpPr>
          <p:cNvPr id="89" name="Google Shape;89;p1"/>
          <p:cNvSpPr txBox="1"/>
          <p:nvPr/>
        </p:nvSpPr>
        <p:spPr>
          <a:xfrm>
            <a:off x="14169173" y="19674687"/>
            <a:ext cx="8237654" cy="7103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4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35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Email: : admn@msrit.edu Phone: 080-23607902 | 080-23600822</a:t>
            </a:r>
            <a:endParaRPr/>
          </a:p>
          <a:p>
            <a:pPr indent="0" lvl="0" marL="0" marR="0" rtl="0" algn="ctr">
              <a:lnSpc>
                <a:spcPct val="14004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35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Website: www.msrit.edu</a:t>
            </a:r>
            <a:endParaRPr/>
          </a:p>
        </p:txBody>
      </p:sp>
      <p:pic>
        <p:nvPicPr>
          <p:cNvPr id="90" name="Google Shape;90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605450" y="478971"/>
            <a:ext cx="8501670" cy="217036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Admin\Desktop\i4cmails\IMG-20221209-WA0029.jpg" id="91" name="Google Shape;91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8873376" y="-4"/>
            <a:ext cx="2703890" cy="2429580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"/>
          <p:cNvSpPr txBox="1"/>
          <p:nvPr/>
        </p:nvSpPr>
        <p:spPr>
          <a:xfrm>
            <a:off x="1177350" y="4231850"/>
            <a:ext cx="33995700" cy="810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17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Paper ID: </a:t>
            </a:r>
            <a:endParaRPr sz="7500"/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17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Title</a:t>
            </a:r>
            <a:r>
              <a:rPr b="1" lang="en-US" sz="1170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: </a:t>
            </a:r>
            <a:endParaRPr sz="300"/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17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Author Name(s): </a:t>
            </a:r>
            <a:endParaRPr b="1" sz="7500">
              <a:solidFill>
                <a:schemeClr val="dk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17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Affiliation(s): </a:t>
            </a:r>
            <a:r>
              <a:rPr b="1" lang="en-US" sz="1170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	</a:t>
            </a:r>
            <a:endParaRPr b="1" i="0" sz="11700" u="none" cap="none" strike="noStrike">
              <a:solidFill>
                <a:schemeClr val="dk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pic>
        <p:nvPicPr>
          <p:cNvPr descr="IEEE ComSoc Bangalore Section Chapter" id="93" name="Google Shape;93;p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2763224" y="-9025"/>
            <a:ext cx="4250199" cy="3146339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28950937" y="497992"/>
            <a:ext cx="6396898" cy="21322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"/>
          <p:cNvSpPr/>
          <p:nvPr/>
        </p:nvSpPr>
        <p:spPr>
          <a:xfrm>
            <a:off x="1524000" y="569488"/>
            <a:ext cx="8153400" cy="2859512"/>
          </a:xfrm>
          <a:custGeom>
            <a:rect b="b" l="l" r="r" t="t"/>
            <a:pathLst>
              <a:path extrusionOk="0" h="1711721" w="5738473">
                <a:moveTo>
                  <a:pt x="0" y="0"/>
                </a:moveTo>
                <a:lnTo>
                  <a:pt x="5738474" y="0"/>
                </a:lnTo>
                <a:lnTo>
                  <a:pt x="5738474" y="1711720"/>
                </a:lnTo>
                <a:lnTo>
                  <a:pt x="0" y="171172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0" name="Google Shape;100;p2"/>
          <p:cNvSpPr/>
          <p:nvPr/>
        </p:nvSpPr>
        <p:spPr>
          <a:xfrm>
            <a:off x="0" y="18081797"/>
            <a:ext cx="36576000" cy="2492203"/>
          </a:xfrm>
          <a:custGeom>
            <a:rect b="b" l="l" r="r" t="t"/>
            <a:pathLst>
              <a:path extrusionOk="0" h="445336" w="6535822">
                <a:moveTo>
                  <a:pt x="0" y="0"/>
                </a:moveTo>
                <a:lnTo>
                  <a:pt x="6535822" y="0"/>
                </a:lnTo>
                <a:lnTo>
                  <a:pt x="6535822" y="445336"/>
                </a:lnTo>
                <a:lnTo>
                  <a:pt x="0" y="445336"/>
                </a:lnTo>
                <a:close/>
              </a:path>
            </a:pathLst>
          </a:custGeom>
          <a:solidFill>
            <a:srgbClr val="992361"/>
          </a:solidFill>
          <a:ln>
            <a:noFill/>
          </a:ln>
        </p:spPr>
      </p:sp>
      <p:sp>
        <p:nvSpPr>
          <p:cNvPr id="101" name="Google Shape;101;p2"/>
          <p:cNvSpPr txBox="1"/>
          <p:nvPr/>
        </p:nvSpPr>
        <p:spPr>
          <a:xfrm>
            <a:off x="14378861" y="18105460"/>
            <a:ext cx="7818279" cy="6413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77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Ramaiah Institute of Technology</a:t>
            </a:r>
            <a:endParaRPr/>
          </a:p>
        </p:txBody>
      </p:sp>
      <p:sp>
        <p:nvSpPr>
          <p:cNvPr id="102" name="Google Shape;102;p2"/>
          <p:cNvSpPr txBox="1"/>
          <p:nvPr/>
        </p:nvSpPr>
        <p:spPr>
          <a:xfrm>
            <a:off x="13812768" y="19125220"/>
            <a:ext cx="8950465" cy="44727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622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Vidya Soudha, MSR Nagar,Mathikere, Bengaluru - 54</a:t>
            </a:r>
            <a:endParaRPr/>
          </a:p>
        </p:txBody>
      </p:sp>
      <p:sp>
        <p:nvSpPr>
          <p:cNvPr id="103" name="Google Shape;103;p2"/>
          <p:cNvSpPr txBox="1"/>
          <p:nvPr/>
        </p:nvSpPr>
        <p:spPr>
          <a:xfrm>
            <a:off x="13594226" y="18737240"/>
            <a:ext cx="9387549" cy="3975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4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295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(Autonomous Institute, Affiliated to VTU, Belgaum)</a:t>
            </a:r>
            <a:endParaRPr/>
          </a:p>
        </p:txBody>
      </p:sp>
      <p:sp>
        <p:nvSpPr>
          <p:cNvPr id="104" name="Google Shape;104;p2"/>
          <p:cNvSpPr txBox="1"/>
          <p:nvPr/>
        </p:nvSpPr>
        <p:spPr>
          <a:xfrm>
            <a:off x="14169173" y="19674687"/>
            <a:ext cx="8237654" cy="7103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4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35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Email: : admn@msrit.edu Phone: 080-23607902 | 080-23600822</a:t>
            </a:r>
            <a:endParaRPr/>
          </a:p>
          <a:p>
            <a:pPr indent="0" lvl="0" marL="0" marR="0" rtl="0" algn="ctr">
              <a:lnSpc>
                <a:spcPct val="14004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35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Website: www.msrit.edu</a:t>
            </a:r>
            <a:endParaRPr/>
          </a:p>
        </p:txBody>
      </p:sp>
      <p:sp>
        <p:nvSpPr>
          <p:cNvPr id="105" name="Google Shape;105;p2"/>
          <p:cNvSpPr txBox="1"/>
          <p:nvPr/>
        </p:nvSpPr>
        <p:spPr>
          <a:xfrm>
            <a:off x="11251400" y="569500"/>
            <a:ext cx="23421000" cy="209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0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Abstract</a:t>
            </a:r>
            <a:r>
              <a:rPr b="1" i="0" lang="en-US" sz="91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(only point wise)(1 slide)</a:t>
            </a:r>
            <a:r>
              <a:rPr b="1" i="0" lang="en-US" sz="130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</a:t>
            </a:r>
            <a:endParaRPr b="1" sz="9600">
              <a:solidFill>
                <a:schemeClr val="dk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106" name="Google Shape;106;p2"/>
          <p:cNvSpPr txBox="1"/>
          <p:nvPr/>
        </p:nvSpPr>
        <p:spPr>
          <a:xfrm>
            <a:off x="1443300" y="4934950"/>
            <a:ext cx="33689400" cy="1164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3"/>
          <p:cNvSpPr/>
          <p:nvPr/>
        </p:nvSpPr>
        <p:spPr>
          <a:xfrm>
            <a:off x="1524000" y="569488"/>
            <a:ext cx="8153400" cy="2859512"/>
          </a:xfrm>
          <a:custGeom>
            <a:rect b="b" l="l" r="r" t="t"/>
            <a:pathLst>
              <a:path extrusionOk="0" h="1711721" w="5738473">
                <a:moveTo>
                  <a:pt x="0" y="0"/>
                </a:moveTo>
                <a:lnTo>
                  <a:pt x="5738474" y="0"/>
                </a:lnTo>
                <a:lnTo>
                  <a:pt x="5738474" y="1711720"/>
                </a:lnTo>
                <a:lnTo>
                  <a:pt x="0" y="171172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2" name="Google Shape;112;p3"/>
          <p:cNvSpPr/>
          <p:nvPr/>
        </p:nvSpPr>
        <p:spPr>
          <a:xfrm>
            <a:off x="0" y="18081797"/>
            <a:ext cx="36576000" cy="2492203"/>
          </a:xfrm>
          <a:custGeom>
            <a:rect b="b" l="l" r="r" t="t"/>
            <a:pathLst>
              <a:path extrusionOk="0" h="445336" w="6535822">
                <a:moveTo>
                  <a:pt x="0" y="0"/>
                </a:moveTo>
                <a:lnTo>
                  <a:pt x="6535822" y="0"/>
                </a:lnTo>
                <a:lnTo>
                  <a:pt x="6535822" y="445336"/>
                </a:lnTo>
                <a:lnTo>
                  <a:pt x="0" y="445336"/>
                </a:lnTo>
                <a:close/>
              </a:path>
            </a:pathLst>
          </a:custGeom>
          <a:solidFill>
            <a:srgbClr val="992361"/>
          </a:solidFill>
          <a:ln>
            <a:noFill/>
          </a:ln>
        </p:spPr>
      </p:sp>
      <p:sp>
        <p:nvSpPr>
          <p:cNvPr id="113" name="Google Shape;113;p3"/>
          <p:cNvSpPr txBox="1"/>
          <p:nvPr/>
        </p:nvSpPr>
        <p:spPr>
          <a:xfrm>
            <a:off x="14378861" y="18105460"/>
            <a:ext cx="7818279" cy="6413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77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Ramaiah Institute of Technology</a:t>
            </a:r>
            <a:endParaRPr/>
          </a:p>
        </p:txBody>
      </p:sp>
      <p:sp>
        <p:nvSpPr>
          <p:cNvPr id="114" name="Google Shape;114;p3"/>
          <p:cNvSpPr txBox="1"/>
          <p:nvPr/>
        </p:nvSpPr>
        <p:spPr>
          <a:xfrm>
            <a:off x="13812768" y="19125220"/>
            <a:ext cx="8950465" cy="44727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22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Vidya Soudha, MSR Nagar,Mathikere, Bengaluru - 54</a:t>
            </a:r>
            <a:endParaRPr/>
          </a:p>
        </p:txBody>
      </p:sp>
      <p:sp>
        <p:nvSpPr>
          <p:cNvPr id="115" name="Google Shape;115;p3"/>
          <p:cNvSpPr txBox="1"/>
          <p:nvPr/>
        </p:nvSpPr>
        <p:spPr>
          <a:xfrm>
            <a:off x="13594226" y="18737240"/>
            <a:ext cx="9387549" cy="3975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4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95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(Autonomous Institute, Affiliated to VTU, Belgaum)</a:t>
            </a:r>
            <a:endParaRPr/>
          </a:p>
        </p:txBody>
      </p:sp>
      <p:sp>
        <p:nvSpPr>
          <p:cNvPr id="116" name="Google Shape;116;p3"/>
          <p:cNvSpPr txBox="1"/>
          <p:nvPr/>
        </p:nvSpPr>
        <p:spPr>
          <a:xfrm>
            <a:off x="14169173" y="19674687"/>
            <a:ext cx="8237654" cy="7103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4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35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Email: : admn@msrit.edu Phone: 080-23607902 | 080-23600822</a:t>
            </a:r>
            <a:endParaRPr/>
          </a:p>
          <a:p>
            <a:pPr indent="0" lvl="0" marL="0" marR="0" rtl="0" algn="ctr">
              <a:lnSpc>
                <a:spcPct val="14004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35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Website: www.msrit.edu</a:t>
            </a:r>
            <a:endParaRPr/>
          </a:p>
        </p:txBody>
      </p:sp>
      <p:sp>
        <p:nvSpPr>
          <p:cNvPr id="117" name="Google Shape;117;p3"/>
          <p:cNvSpPr txBox="1"/>
          <p:nvPr/>
        </p:nvSpPr>
        <p:spPr>
          <a:xfrm>
            <a:off x="13234650" y="569500"/>
            <a:ext cx="17251200" cy="209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300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Introduction </a:t>
            </a:r>
            <a:r>
              <a:rPr b="1" lang="en-US" sz="960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(1 slide)</a:t>
            </a:r>
            <a:endParaRPr b="1" sz="9600">
              <a:solidFill>
                <a:schemeClr val="dk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118" name="Google Shape;118;p3"/>
          <p:cNvSpPr txBox="1"/>
          <p:nvPr/>
        </p:nvSpPr>
        <p:spPr>
          <a:xfrm>
            <a:off x="0" y="4120675"/>
            <a:ext cx="36576000" cy="1277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91440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4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4"/>
          <p:cNvSpPr/>
          <p:nvPr/>
        </p:nvSpPr>
        <p:spPr>
          <a:xfrm>
            <a:off x="1524000" y="569488"/>
            <a:ext cx="8153400" cy="2859512"/>
          </a:xfrm>
          <a:custGeom>
            <a:rect b="b" l="l" r="r" t="t"/>
            <a:pathLst>
              <a:path extrusionOk="0" h="1711721" w="5738473">
                <a:moveTo>
                  <a:pt x="0" y="0"/>
                </a:moveTo>
                <a:lnTo>
                  <a:pt x="5738474" y="0"/>
                </a:lnTo>
                <a:lnTo>
                  <a:pt x="5738474" y="1711720"/>
                </a:lnTo>
                <a:lnTo>
                  <a:pt x="0" y="171172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24" name="Google Shape;124;p4"/>
          <p:cNvSpPr/>
          <p:nvPr/>
        </p:nvSpPr>
        <p:spPr>
          <a:xfrm>
            <a:off x="0" y="18081797"/>
            <a:ext cx="36576000" cy="2492203"/>
          </a:xfrm>
          <a:custGeom>
            <a:rect b="b" l="l" r="r" t="t"/>
            <a:pathLst>
              <a:path extrusionOk="0" h="445336" w="6535822">
                <a:moveTo>
                  <a:pt x="0" y="0"/>
                </a:moveTo>
                <a:lnTo>
                  <a:pt x="6535822" y="0"/>
                </a:lnTo>
                <a:lnTo>
                  <a:pt x="6535822" y="445336"/>
                </a:lnTo>
                <a:lnTo>
                  <a:pt x="0" y="445336"/>
                </a:lnTo>
                <a:close/>
              </a:path>
            </a:pathLst>
          </a:custGeom>
          <a:solidFill>
            <a:srgbClr val="992361"/>
          </a:solidFill>
          <a:ln>
            <a:noFill/>
          </a:ln>
        </p:spPr>
      </p:sp>
      <p:sp>
        <p:nvSpPr>
          <p:cNvPr id="125" name="Google Shape;125;p4"/>
          <p:cNvSpPr txBox="1"/>
          <p:nvPr/>
        </p:nvSpPr>
        <p:spPr>
          <a:xfrm>
            <a:off x="14378861" y="18105460"/>
            <a:ext cx="7818279" cy="6413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77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Ramaiah Institute of Technology</a:t>
            </a:r>
            <a:endParaRPr/>
          </a:p>
        </p:txBody>
      </p:sp>
      <p:sp>
        <p:nvSpPr>
          <p:cNvPr id="126" name="Google Shape;126;p4"/>
          <p:cNvSpPr txBox="1"/>
          <p:nvPr/>
        </p:nvSpPr>
        <p:spPr>
          <a:xfrm>
            <a:off x="13812768" y="19125220"/>
            <a:ext cx="8950465" cy="44727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22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Vidya Soudha, MSR Nagar,Mathikere, Bengaluru - 54</a:t>
            </a:r>
            <a:endParaRPr/>
          </a:p>
        </p:txBody>
      </p:sp>
      <p:sp>
        <p:nvSpPr>
          <p:cNvPr id="127" name="Google Shape;127;p4"/>
          <p:cNvSpPr txBox="1"/>
          <p:nvPr/>
        </p:nvSpPr>
        <p:spPr>
          <a:xfrm>
            <a:off x="13594226" y="18737240"/>
            <a:ext cx="9387549" cy="3975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4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95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(Autonomous Institute, Affiliated to VTU, Belgaum)</a:t>
            </a:r>
            <a:endParaRPr/>
          </a:p>
        </p:txBody>
      </p:sp>
      <p:sp>
        <p:nvSpPr>
          <p:cNvPr id="128" name="Google Shape;128;p4"/>
          <p:cNvSpPr txBox="1"/>
          <p:nvPr/>
        </p:nvSpPr>
        <p:spPr>
          <a:xfrm>
            <a:off x="14169173" y="19674687"/>
            <a:ext cx="8237654" cy="7103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4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35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Email: : admn@msrit.edu Phone: 080-23607902 | 080-23600822</a:t>
            </a:r>
            <a:endParaRPr/>
          </a:p>
          <a:p>
            <a:pPr indent="0" lvl="0" marL="0" marR="0" rtl="0" algn="ctr">
              <a:lnSpc>
                <a:spcPct val="14004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35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Website: www.msrit.edu</a:t>
            </a:r>
            <a:endParaRPr/>
          </a:p>
        </p:txBody>
      </p:sp>
      <p:sp>
        <p:nvSpPr>
          <p:cNvPr id="129" name="Google Shape;129;p4"/>
          <p:cNvSpPr txBox="1"/>
          <p:nvPr/>
        </p:nvSpPr>
        <p:spPr>
          <a:xfrm>
            <a:off x="12656675" y="681311"/>
            <a:ext cx="20650200" cy="20928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300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Related Work </a:t>
            </a:r>
            <a:r>
              <a:rPr b="1" lang="en-US" sz="960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(1 slide)</a:t>
            </a:r>
            <a:endParaRPr b="1" sz="9600">
              <a:solidFill>
                <a:schemeClr val="dk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5"/>
          <p:cNvSpPr/>
          <p:nvPr/>
        </p:nvSpPr>
        <p:spPr>
          <a:xfrm>
            <a:off x="1524000" y="569488"/>
            <a:ext cx="8153400" cy="2859512"/>
          </a:xfrm>
          <a:custGeom>
            <a:rect b="b" l="l" r="r" t="t"/>
            <a:pathLst>
              <a:path extrusionOk="0" h="1711721" w="5738473">
                <a:moveTo>
                  <a:pt x="0" y="0"/>
                </a:moveTo>
                <a:lnTo>
                  <a:pt x="5738474" y="0"/>
                </a:lnTo>
                <a:lnTo>
                  <a:pt x="5738474" y="1711720"/>
                </a:lnTo>
                <a:lnTo>
                  <a:pt x="0" y="171172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35" name="Google Shape;135;p5"/>
          <p:cNvSpPr/>
          <p:nvPr/>
        </p:nvSpPr>
        <p:spPr>
          <a:xfrm>
            <a:off x="0" y="18081797"/>
            <a:ext cx="36567924" cy="2491655"/>
          </a:xfrm>
          <a:custGeom>
            <a:rect b="b" l="l" r="r" t="t"/>
            <a:pathLst>
              <a:path extrusionOk="0" h="445336" w="6535822">
                <a:moveTo>
                  <a:pt x="0" y="0"/>
                </a:moveTo>
                <a:lnTo>
                  <a:pt x="6535822" y="0"/>
                </a:lnTo>
                <a:lnTo>
                  <a:pt x="6535822" y="445336"/>
                </a:lnTo>
                <a:lnTo>
                  <a:pt x="0" y="445336"/>
                </a:lnTo>
                <a:close/>
              </a:path>
            </a:pathLst>
          </a:custGeom>
          <a:solidFill>
            <a:srgbClr val="992361"/>
          </a:solidFill>
          <a:ln>
            <a:noFill/>
          </a:ln>
        </p:spPr>
      </p:sp>
      <p:sp>
        <p:nvSpPr>
          <p:cNvPr id="136" name="Google Shape;136;p5"/>
          <p:cNvSpPr txBox="1"/>
          <p:nvPr/>
        </p:nvSpPr>
        <p:spPr>
          <a:xfrm>
            <a:off x="14378861" y="18105460"/>
            <a:ext cx="7818279" cy="6413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77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Ramaiah Institute of Technology</a:t>
            </a:r>
            <a:endParaRPr/>
          </a:p>
        </p:txBody>
      </p:sp>
      <p:sp>
        <p:nvSpPr>
          <p:cNvPr id="137" name="Google Shape;137;p5"/>
          <p:cNvSpPr txBox="1"/>
          <p:nvPr/>
        </p:nvSpPr>
        <p:spPr>
          <a:xfrm>
            <a:off x="13812768" y="19125220"/>
            <a:ext cx="8950465" cy="44727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22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Vidya Soudha, MSR Nagar,Mathikere, Bengaluru - 54</a:t>
            </a:r>
            <a:endParaRPr/>
          </a:p>
        </p:txBody>
      </p:sp>
      <p:sp>
        <p:nvSpPr>
          <p:cNvPr id="138" name="Google Shape;138;p5"/>
          <p:cNvSpPr txBox="1"/>
          <p:nvPr/>
        </p:nvSpPr>
        <p:spPr>
          <a:xfrm>
            <a:off x="13594226" y="18737240"/>
            <a:ext cx="9387549" cy="3975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4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95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(Autonomous Institute, Affiliated to VTU, Belgaum)</a:t>
            </a:r>
            <a:endParaRPr/>
          </a:p>
        </p:txBody>
      </p:sp>
      <p:sp>
        <p:nvSpPr>
          <p:cNvPr id="139" name="Google Shape;139;p5"/>
          <p:cNvSpPr txBox="1"/>
          <p:nvPr/>
        </p:nvSpPr>
        <p:spPr>
          <a:xfrm>
            <a:off x="14169173" y="19674687"/>
            <a:ext cx="8237654" cy="7103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4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35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Email: : admn@msrit.edu Phone: 080-23607902 | 080-23600822</a:t>
            </a:r>
            <a:endParaRPr/>
          </a:p>
          <a:p>
            <a:pPr indent="0" lvl="0" marL="0" marR="0" rtl="0" algn="ctr">
              <a:lnSpc>
                <a:spcPct val="14004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35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Website: www.msrit.edu</a:t>
            </a:r>
            <a:endParaRPr/>
          </a:p>
        </p:txBody>
      </p:sp>
      <p:sp>
        <p:nvSpPr>
          <p:cNvPr id="140" name="Google Shape;140;p5"/>
          <p:cNvSpPr txBox="1"/>
          <p:nvPr/>
        </p:nvSpPr>
        <p:spPr>
          <a:xfrm>
            <a:off x="6705600" y="569500"/>
            <a:ext cx="27745200" cy="409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300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Major Contribution/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300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Implementation </a:t>
            </a:r>
            <a:r>
              <a:rPr b="1" lang="en-US" sz="880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(2 slide)</a:t>
            </a:r>
            <a:endParaRPr b="1" sz="7200">
              <a:solidFill>
                <a:schemeClr val="dk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6"/>
          <p:cNvSpPr/>
          <p:nvPr/>
        </p:nvSpPr>
        <p:spPr>
          <a:xfrm>
            <a:off x="1524000" y="569488"/>
            <a:ext cx="8153400" cy="2859512"/>
          </a:xfrm>
          <a:custGeom>
            <a:rect b="b" l="l" r="r" t="t"/>
            <a:pathLst>
              <a:path extrusionOk="0" h="1711721" w="5738473">
                <a:moveTo>
                  <a:pt x="0" y="0"/>
                </a:moveTo>
                <a:lnTo>
                  <a:pt x="5738474" y="0"/>
                </a:lnTo>
                <a:lnTo>
                  <a:pt x="5738474" y="1711720"/>
                </a:lnTo>
                <a:lnTo>
                  <a:pt x="0" y="171172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46" name="Google Shape;146;p6"/>
          <p:cNvSpPr/>
          <p:nvPr/>
        </p:nvSpPr>
        <p:spPr>
          <a:xfrm>
            <a:off x="0" y="18081797"/>
            <a:ext cx="36576000" cy="2492203"/>
          </a:xfrm>
          <a:custGeom>
            <a:rect b="b" l="l" r="r" t="t"/>
            <a:pathLst>
              <a:path extrusionOk="0" h="445336" w="6535822">
                <a:moveTo>
                  <a:pt x="0" y="0"/>
                </a:moveTo>
                <a:lnTo>
                  <a:pt x="6535822" y="0"/>
                </a:lnTo>
                <a:lnTo>
                  <a:pt x="6535822" y="445336"/>
                </a:lnTo>
                <a:lnTo>
                  <a:pt x="0" y="445336"/>
                </a:lnTo>
                <a:close/>
              </a:path>
            </a:pathLst>
          </a:custGeom>
          <a:solidFill>
            <a:srgbClr val="992361"/>
          </a:solidFill>
          <a:ln>
            <a:noFill/>
          </a:ln>
        </p:spPr>
      </p:sp>
      <p:sp>
        <p:nvSpPr>
          <p:cNvPr id="147" name="Google Shape;147;p6"/>
          <p:cNvSpPr txBox="1"/>
          <p:nvPr/>
        </p:nvSpPr>
        <p:spPr>
          <a:xfrm>
            <a:off x="14378861" y="18105460"/>
            <a:ext cx="7818279" cy="6413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77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Ramaiah Institute of Technology</a:t>
            </a:r>
            <a:endParaRPr/>
          </a:p>
        </p:txBody>
      </p:sp>
      <p:sp>
        <p:nvSpPr>
          <p:cNvPr id="148" name="Google Shape;148;p6"/>
          <p:cNvSpPr txBox="1"/>
          <p:nvPr/>
        </p:nvSpPr>
        <p:spPr>
          <a:xfrm>
            <a:off x="13812768" y="19125220"/>
            <a:ext cx="8950465" cy="44727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22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Vidya Soudha, MSR Nagar,Mathikere, Bengaluru - 54</a:t>
            </a:r>
            <a:endParaRPr/>
          </a:p>
        </p:txBody>
      </p:sp>
      <p:sp>
        <p:nvSpPr>
          <p:cNvPr id="149" name="Google Shape;149;p6"/>
          <p:cNvSpPr txBox="1"/>
          <p:nvPr/>
        </p:nvSpPr>
        <p:spPr>
          <a:xfrm>
            <a:off x="13594226" y="18737240"/>
            <a:ext cx="9387549" cy="3975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4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95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(Autonomous Institute, Affiliated to VTU, Belgaum)</a:t>
            </a:r>
            <a:endParaRPr/>
          </a:p>
        </p:txBody>
      </p:sp>
      <p:sp>
        <p:nvSpPr>
          <p:cNvPr id="150" name="Google Shape;150;p6"/>
          <p:cNvSpPr txBox="1"/>
          <p:nvPr/>
        </p:nvSpPr>
        <p:spPr>
          <a:xfrm>
            <a:off x="14169173" y="19674687"/>
            <a:ext cx="8237654" cy="7103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4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35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Email: : admn@msrit.edu Phone: 080-23607902 | 080-23600822</a:t>
            </a:r>
            <a:endParaRPr/>
          </a:p>
          <a:p>
            <a:pPr indent="0" lvl="0" marL="0" marR="0" rtl="0" algn="ctr">
              <a:lnSpc>
                <a:spcPct val="14004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35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Website: www.msrit.edu</a:t>
            </a:r>
            <a:endParaRPr/>
          </a:p>
        </p:txBody>
      </p:sp>
      <p:sp>
        <p:nvSpPr>
          <p:cNvPr id="151" name="Google Shape;151;p6"/>
          <p:cNvSpPr txBox="1"/>
          <p:nvPr/>
        </p:nvSpPr>
        <p:spPr>
          <a:xfrm>
            <a:off x="11582400" y="681311"/>
            <a:ext cx="23164800" cy="54476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300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Results and Discussion</a:t>
            </a:r>
            <a:r>
              <a:rPr b="1" lang="en-US" sz="880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(2 slide)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800">
              <a:solidFill>
                <a:schemeClr val="dk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3000">
              <a:solidFill>
                <a:schemeClr val="dk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7"/>
          <p:cNvSpPr/>
          <p:nvPr/>
        </p:nvSpPr>
        <p:spPr>
          <a:xfrm>
            <a:off x="1524000" y="569488"/>
            <a:ext cx="8153400" cy="2859512"/>
          </a:xfrm>
          <a:custGeom>
            <a:rect b="b" l="l" r="r" t="t"/>
            <a:pathLst>
              <a:path extrusionOk="0" h="1711721" w="5738473">
                <a:moveTo>
                  <a:pt x="0" y="0"/>
                </a:moveTo>
                <a:lnTo>
                  <a:pt x="5738474" y="0"/>
                </a:lnTo>
                <a:lnTo>
                  <a:pt x="5738474" y="1711720"/>
                </a:lnTo>
                <a:lnTo>
                  <a:pt x="0" y="171172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57" name="Google Shape;157;p7"/>
          <p:cNvSpPr/>
          <p:nvPr/>
        </p:nvSpPr>
        <p:spPr>
          <a:xfrm>
            <a:off x="0" y="18081797"/>
            <a:ext cx="36576000" cy="2492203"/>
          </a:xfrm>
          <a:custGeom>
            <a:rect b="b" l="l" r="r" t="t"/>
            <a:pathLst>
              <a:path extrusionOk="0" h="445336" w="6535822">
                <a:moveTo>
                  <a:pt x="0" y="0"/>
                </a:moveTo>
                <a:lnTo>
                  <a:pt x="6535822" y="0"/>
                </a:lnTo>
                <a:lnTo>
                  <a:pt x="6535822" y="445336"/>
                </a:lnTo>
                <a:lnTo>
                  <a:pt x="0" y="445336"/>
                </a:lnTo>
                <a:close/>
              </a:path>
            </a:pathLst>
          </a:custGeom>
          <a:solidFill>
            <a:srgbClr val="992361"/>
          </a:solidFill>
          <a:ln>
            <a:noFill/>
          </a:ln>
        </p:spPr>
      </p:sp>
      <p:sp>
        <p:nvSpPr>
          <p:cNvPr id="158" name="Google Shape;158;p7"/>
          <p:cNvSpPr txBox="1"/>
          <p:nvPr/>
        </p:nvSpPr>
        <p:spPr>
          <a:xfrm>
            <a:off x="14378861" y="18105460"/>
            <a:ext cx="7818279" cy="6413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77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Ramaiah Institute of Technology</a:t>
            </a:r>
            <a:endParaRPr/>
          </a:p>
        </p:txBody>
      </p:sp>
      <p:sp>
        <p:nvSpPr>
          <p:cNvPr id="159" name="Google Shape;159;p7"/>
          <p:cNvSpPr txBox="1"/>
          <p:nvPr/>
        </p:nvSpPr>
        <p:spPr>
          <a:xfrm>
            <a:off x="13812768" y="19125220"/>
            <a:ext cx="8950465" cy="44727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22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Vidya Soudha, MSR Nagar,Mathikere, Bengaluru - 54</a:t>
            </a:r>
            <a:endParaRPr/>
          </a:p>
        </p:txBody>
      </p:sp>
      <p:sp>
        <p:nvSpPr>
          <p:cNvPr id="160" name="Google Shape;160;p7"/>
          <p:cNvSpPr txBox="1"/>
          <p:nvPr/>
        </p:nvSpPr>
        <p:spPr>
          <a:xfrm>
            <a:off x="13594226" y="18737240"/>
            <a:ext cx="9387549" cy="3975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4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95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(Autonomous Institute, Affiliated to VTU, Belgaum)</a:t>
            </a:r>
            <a:endParaRPr/>
          </a:p>
        </p:txBody>
      </p:sp>
      <p:sp>
        <p:nvSpPr>
          <p:cNvPr id="161" name="Google Shape;161;p7"/>
          <p:cNvSpPr txBox="1"/>
          <p:nvPr/>
        </p:nvSpPr>
        <p:spPr>
          <a:xfrm>
            <a:off x="14169173" y="19674687"/>
            <a:ext cx="8237654" cy="7103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4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35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Email: : admn@msrit.edu Phone: 080-23607902 | 080-23600822</a:t>
            </a:r>
            <a:endParaRPr/>
          </a:p>
          <a:p>
            <a:pPr indent="0" lvl="0" marL="0" marR="0" rtl="0" algn="ctr">
              <a:lnSpc>
                <a:spcPct val="14004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35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Website: www.msrit.edu</a:t>
            </a:r>
            <a:endParaRPr/>
          </a:p>
        </p:txBody>
      </p:sp>
      <p:sp>
        <p:nvSpPr>
          <p:cNvPr id="162" name="Google Shape;162;p7"/>
          <p:cNvSpPr txBox="1"/>
          <p:nvPr/>
        </p:nvSpPr>
        <p:spPr>
          <a:xfrm>
            <a:off x="11582400" y="681311"/>
            <a:ext cx="23164800" cy="40934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300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Conclusion </a:t>
            </a:r>
            <a:r>
              <a:rPr b="1" lang="en-US" sz="880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(1 slide)</a:t>
            </a:r>
            <a:endParaRPr b="1" sz="8800">
              <a:solidFill>
                <a:schemeClr val="dk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3000">
              <a:solidFill>
                <a:schemeClr val="dk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8"/>
          <p:cNvSpPr/>
          <p:nvPr/>
        </p:nvSpPr>
        <p:spPr>
          <a:xfrm>
            <a:off x="1524000" y="569488"/>
            <a:ext cx="8153400" cy="2859512"/>
          </a:xfrm>
          <a:custGeom>
            <a:rect b="b" l="l" r="r" t="t"/>
            <a:pathLst>
              <a:path extrusionOk="0" h="1711721" w="5738473">
                <a:moveTo>
                  <a:pt x="0" y="0"/>
                </a:moveTo>
                <a:lnTo>
                  <a:pt x="5738474" y="0"/>
                </a:lnTo>
                <a:lnTo>
                  <a:pt x="5738474" y="1711720"/>
                </a:lnTo>
                <a:lnTo>
                  <a:pt x="0" y="171172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68" name="Google Shape;168;p8"/>
          <p:cNvSpPr/>
          <p:nvPr/>
        </p:nvSpPr>
        <p:spPr>
          <a:xfrm>
            <a:off x="0" y="18081797"/>
            <a:ext cx="36576000" cy="2492203"/>
          </a:xfrm>
          <a:custGeom>
            <a:rect b="b" l="l" r="r" t="t"/>
            <a:pathLst>
              <a:path extrusionOk="0" h="445336" w="6535822">
                <a:moveTo>
                  <a:pt x="0" y="0"/>
                </a:moveTo>
                <a:lnTo>
                  <a:pt x="6535822" y="0"/>
                </a:lnTo>
                <a:lnTo>
                  <a:pt x="6535822" y="445336"/>
                </a:lnTo>
                <a:lnTo>
                  <a:pt x="0" y="445336"/>
                </a:lnTo>
                <a:close/>
              </a:path>
            </a:pathLst>
          </a:custGeom>
          <a:solidFill>
            <a:srgbClr val="992361"/>
          </a:solidFill>
          <a:ln>
            <a:noFill/>
          </a:ln>
        </p:spPr>
      </p:sp>
      <p:sp>
        <p:nvSpPr>
          <p:cNvPr id="169" name="Google Shape;169;p8"/>
          <p:cNvSpPr txBox="1"/>
          <p:nvPr/>
        </p:nvSpPr>
        <p:spPr>
          <a:xfrm>
            <a:off x="14378861" y="18105460"/>
            <a:ext cx="7818279" cy="6413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77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Ramaiah Institute of Technology</a:t>
            </a:r>
            <a:endParaRPr/>
          </a:p>
        </p:txBody>
      </p:sp>
      <p:sp>
        <p:nvSpPr>
          <p:cNvPr id="170" name="Google Shape;170;p8"/>
          <p:cNvSpPr txBox="1"/>
          <p:nvPr/>
        </p:nvSpPr>
        <p:spPr>
          <a:xfrm>
            <a:off x="13812768" y="19125220"/>
            <a:ext cx="8950465" cy="44727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22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Vidya Soudha, MSR Nagar,Mathikere, Bengaluru - 54</a:t>
            </a:r>
            <a:endParaRPr/>
          </a:p>
        </p:txBody>
      </p:sp>
      <p:sp>
        <p:nvSpPr>
          <p:cNvPr id="171" name="Google Shape;171;p8"/>
          <p:cNvSpPr txBox="1"/>
          <p:nvPr/>
        </p:nvSpPr>
        <p:spPr>
          <a:xfrm>
            <a:off x="13594226" y="18737240"/>
            <a:ext cx="9387549" cy="3975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4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95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(Autonomous Institute, Affiliated to VTU, Belgaum)</a:t>
            </a:r>
            <a:endParaRPr/>
          </a:p>
        </p:txBody>
      </p:sp>
      <p:sp>
        <p:nvSpPr>
          <p:cNvPr id="172" name="Google Shape;172;p8"/>
          <p:cNvSpPr txBox="1"/>
          <p:nvPr/>
        </p:nvSpPr>
        <p:spPr>
          <a:xfrm>
            <a:off x="14169173" y="19674687"/>
            <a:ext cx="8237654" cy="7103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4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35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Email: : admn@msrit.edu Phone: 080-23607902 | 080-23600822</a:t>
            </a:r>
            <a:endParaRPr/>
          </a:p>
          <a:p>
            <a:pPr indent="0" lvl="0" marL="0" marR="0" rtl="0" algn="ctr">
              <a:lnSpc>
                <a:spcPct val="14004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35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Website: www.msrit.edu</a:t>
            </a:r>
            <a:endParaRPr/>
          </a:p>
        </p:txBody>
      </p:sp>
      <p:sp>
        <p:nvSpPr>
          <p:cNvPr id="173" name="Google Shape;173;p8"/>
          <p:cNvSpPr txBox="1"/>
          <p:nvPr/>
        </p:nvSpPr>
        <p:spPr>
          <a:xfrm>
            <a:off x="11582400" y="681311"/>
            <a:ext cx="23164800" cy="4247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300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References </a:t>
            </a:r>
            <a:r>
              <a:rPr b="1" lang="en-US" sz="880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(1 slide)</a:t>
            </a:r>
            <a:endParaRPr b="1" sz="13000">
              <a:solidFill>
                <a:schemeClr val="dk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3000">
              <a:solidFill>
                <a:schemeClr val="dk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</cp:coreProperties>
</file>